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63" r:id="rId4"/>
    <p:sldId id="284" r:id="rId5"/>
    <p:sldId id="292" r:id="rId6"/>
    <p:sldId id="285" r:id="rId7"/>
    <p:sldId id="288" r:id="rId8"/>
    <p:sldId id="293" r:id="rId9"/>
    <p:sldId id="295" r:id="rId10"/>
    <p:sldId id="294" r:id="rId11"/>
    <p:sldId id="296" r:id="rId12"/>
    <p:sldId id="289" r:id="rId13"/>
    <p:sldId id="290" r:id="rId14"/>
    <p:sldId id="260" r:id="rId15"/>
    <p:sldId id="273" r:id="rId16"/>
    <p:sldId id="275" r:id="rId17"/>
    <p:sldId id="276" r:id="rId18"/>
    <p:sldId id="277" r:id="rId19"/>
    <p:sldId id="279" r:id="rId20"/>
    <p:sldId id="280" r:id="rId21"/>
    <p:sldId id="266" r:id="rId22"/>
    <p:sldId id="269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2B2B2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4520" autoAdjust="0"/>
  </p:normalViewPr>
  <p:slideViewPr>
    <p:cSldViewPr>
      <p:cViewPr varScale="1">
        <p:scale>
          <a:sx n="114" d="100"/>
          <a:sy n="114" d="100"/>
        </p:scale>
        <p:origin x="15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rpo.by/oktjabrjata/#oktjabrjata-aktivnye-rebj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rpo.by/oktjabrjata/#oktjabrjata-aktivnye-rebj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po.by/pionery-2/#1552468117096-282e73f2-8a88" TargetMode="Externa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rpo.by/oktjabrjata/#oktjabrjata-aktivnye-rebj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459432"/>
            <a:ext cx="8280920" cy="68580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effectLst/>
              </a:rPr>
              <a:t>Пионерская дружина          </a:t>
            </a:r>
            <a:br>
              <a:rPr lang="ru-RU" dirty="0">
                <a:solidFill>
                  <a:srgbClr val="04374A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>              имени 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>Зои Космодемьянской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04374A"/>
                </a:solidFill>
                <a:effectLst/>
              </a:rPr>
              <a:t>		 Средней школы № 75     		          г. Гомеля</a:t>
            </a:r>
            <a:br>
              <a:rPr lang="ru-RU" dirty="0">
                <a:solidFill>
                  <a:srgbClr val="04374A"/>
                </a:solidFill>
                <a:effectLst/>
              </a:rPr>
            </a:br>
            <a:r>
              <a:rPr lang="ru-RU" dirty="0">
                <a:solidFill>
                  <a:srgbClr val="04374A"/>
                </a:solidFill>
                <a:effectLst/>
              </a:rPr>
              <a:t> </a:t>
            </a:r>
            <a:endParaRPr lang="ru-RU" b="1" dirty="0">
              <a:solidFill>
                <a:srgbClr val="04374A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944389" cy="1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6BD146-EC04-45A5-8D76-76B4F959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284984"/>
            <a:ext cx="15485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188" y="1382630"/>
            <a:ext cx="7776864" cy="4608512"/>
          </a:xfrm>
        </p:spPr>
        <p:txBody>
          <a:bodyPr/>
          <a:lstStyle/>
          <a:p>
            <a:pPr fontAlgn="base"/>
            <a:r>
              <a:rPr lang="ru-RU" b="1" dirty="0">
                <a:solidFill>
                  <a:srgbClr val="144182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Октябрята – активные ребята.</a:t>
            </a:r>
            <a:endParaRPr lang="ru-RU" b="1" dirty="0">
              <a:solidFill>
                <a:srgbClr val="545454"/>
              </a:solidFill>
              <a:latin typeface="Roboto"/>
            </a:endParaRPr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24494-FB54-4AE5-B738-3EA2DB8B6F9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7E56C-80D2-463E-BEAB-2CDE83B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F6D489-778D-4818-B0A8-97BC4AEEA7CE}"/>
              </a:ext>
            </a:extLst>
          </p:cNvPr>
          <p:cNvSpPr/>
          <p:nvPr/>
        </p:nvSpPr>
        <p:spPr>
          <a:xfrm>
            <a:off x="107504" y="2022334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Законы пионеров Беларуси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2CBF12-0668-4F29-A07E-509F8F7DE94E}"/>
              </a:ext>
            </a:extLst>
          </p:cNvPr>
          <p:cNvSpPr/>
          <p:nvPr/>
        </p:nvSpPr>
        <p:spPr>
          <a:xfrm rot="10800000" flipV="1">
            <a:off x="4806624" y="5093495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58AE62-BE0B-4344-8845-7802C1A22A63}"/>
              </a:ext>
            </a:extLst>
          </p:cNvPr>
          <p:cNvSpPr/>
          <p:nvPr/>
        </p:nvSpPr>
        <p:spPr>
          <a:xfrm>
            <a:off x="107504" y="2425160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Закон чести</a:t>
            </a:r>
          </a:p>
          <a:p>
            <a:r>
              <a:rPr lang="ru-RU" dirty="0"/>
              <a:t>Пионер бережет свое доброе имя, достоинство организации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D765E6-52C9-4E03-B649-3F1951FBCFD6}"/>
              </a:ext>
            </a:extLst>
          </p:cNvPr>
          <p:cNvSpPr/>
          <p:nvPr/>
        </p:nvSpPr>
        <p:spPr>
          <a:xfrm>
            <a:off x="107504" y="3071491"/>
            <a:ext cx="6750496" cy="95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Закон слова</a:t>
            </a:r>
          </a:p>
          <a:p>
            <a:r>
              <a:rPr lang="ru-RU" dirty="0"/>
              <a:t>Слово пионера не расходится с делом – умение держать слово, подтверждать его значимыми делами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CDC22C-2F71-4C6C-88F0-5579069FE037}"/>
              </a:ext>
            </a:extLst>
          </p:cNvPr>
          <p:cNvSpPr/>
          <p:nvPr/>
        </p:nvSpPr>
        <p:spPr>
          <a:xfrm rot="10800000" flipV="1">
            <a:off x="0" y="375216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 Закон заботы</a:t>
            </a:r>
          </a:p>
          <a:p>
            <a:r>
              <a:rPr lang="ru-RU" dirty="0"/>
              <a:t>  Пионер всегда заботится обо всех, кто нуждается в помощи.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CEACC3-EBAB-439B-BE17-D2CEBF24D18A}"/>
              </a:ext>
            </a:extLst>
          </p:cNvPr>
          <p:cNvSpPr/>
          <p:nvPr/>
        </p:nvSpPr>
        <p:spPr>
          <a:xfrm rot="10800000" flipV="1">
            <a:off x="899591" y="4590966"/>
            <a:ext cx="6858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Закон хозяина</a:t>
            </a:r>
          </a:p>
          <a:p>
            <a:r>
              <a:rPr lang="ru-RU" dirty="0"/>
              <a:t>Пионер – хозяин своей организации, с уважением относится к труду, знает цену деньгам.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88D204-661F-4BB7-8A6C-704A044EDE80}"/>
              </a:ext>
            </a:extLst>
          </p:cNvPr>
          <p:cNvSpPr/>
          <p:nvPr/>
        </p:nvSpPr>
        <p:spPr>
          <a:xfrm rot="10800000" flipV="1">
            <a:off x="2339752" y="543677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Закон дружбы</a:t>
            </a:r>
          </a:p>
          <a:p>
            <a:r>
              <a:rPr lang="ru-RU" dirty="0"/>
              <a:t>Пионер уважает мнение товарищей, верен дружбе. “Мир, взаимопонимание и помощь” – так понимали смысл этого закона прежние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42850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188" y="1382630"/>
            <a:ext cx="7776864" cy="4608512"/>
          </a:xfrm>
        </p:spPr>
        <p:txBody>
          <a:bodyPr/>
          <a:lstStyle/>
          <a:p>
            <a:pPr fontAlgn="base"/>
            <a:r>
              <a:rPr lang="ru-RU" b="1" dirty="0">
                <a:solidFill>
                  <a:srgbClr val="144182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Октябрята – активные ребята.</a:t>
            </a:r>
            <a:endParaRPr lang="ru-RU" b="1" dirty="0">
              <a:solidFill>
                <a:srgbClr val="545454"/>
              </a:solidFill>
              <a:latin typeface="Roboto"/>
            </a:endParaRPr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24494-FB54-4AE5-B738-3EA2DB8B6F9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7E56C-80D2-463E-BEAB-2CDE83B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F6D489-778D-4818-B0A8-97BC4AEEA7CE}"/>
              </a:ext>
            </a:extLst>
          </p:cNvPr>
          <p:cNvSpPr/>
          <p:nvPr/>
        </p:nvSpPr>
        <p:spPr>
          <a:xfrm>
            <a:off x="107504" y="2022334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Традиции пионеров Беларуси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2CBF12-0668-4F29-A07E-509F8F7DE94E}"/>
              </a:ext>
            </a:extLst>
          </p:cNvPr>
          <p:cNvSpPr/>
          <p:nvPr/>
        </p:nvSpPr>
        <p:spPr>
          <a:xfrm rot="10800000" flipV="1">
            <a:off x="4806624" y="5093495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58AE62-BE0B-4344-8845-7802C1A22A63}"/>
              </a:ext>
            </a:extLst>
          </p:cNvPr>
          <p:cNvSpPr/>
          <p:nvPr/>
        </p:nvSpPr>
        <p:spPr>
          <a:xfrm>
            <a:off x="107504" y="2425160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Традиция советов</a:t>
            </a:r>
          </a:p>
          <a:p>
            <a:r>
              <a:rPr lang="ru-RU" dirty="0"/>
              <a:t>Только коллективно, всем вместе можно найти правильный путь, принять новое решение.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D765E6-52C9-4E03-B649-3F1951FBCFD6}"/>
              </a:ext>
            </a:extLst>
          </p:cNvPr>
          <p:cNvSpPr/>
          <p:nvPr/>
        </p:nvSpPr>
        <p:spPr>
          <a:xfrm>
            <a:off x="107504" y="3071491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Традиция правды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пионер отважно стоит за правду и справедливость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CDC22C-2F71-4C6C-88F0-5579069FE037}"/>
              </a:ext>
            </a:extLst>
          </p:cNvPr>
          <p:cNvSpPr/>
          <p:nvPr/>
        </p:nvSpPr>
        <p:spPr>
          <a:xfrm rot="10800000" flipV="1">
            <a:off x="0" y="3613666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 Традиция роста</a:t>
            </a:r>
          </a:p>
          <a:p>
            <a:r>
              <a:rPr lang="ru-RU" dirty="0"/>
              <a:t> умение, ловкость, отвага приходят не сразу, необходимо пройти ступени роста работы.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CEACC3-EBAB-439B-BE17-D2CEBF24D18A}"/>
              </a:ext>
            </a:extLst>
          </p:cNvPr>
          <p:cNvSpPr/>
          <p:nvPr/>
        </p:nvSpPr>
        <p:spPr>
          <a:xfrm rot="10800000" flipV="1">
            <a:off x="1547663" y="4541155"/>
            <a:ext cx="6209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Традиция наследства</a:t>
            </a:r>
          </a:p>
          <a:p>
            <a:r>
              <a:rPr lang="ru-RU" dirty="0"/>
              <a:t>пионер бережно хранит природу и культуру родного края.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88D204-661F-4BB7-8A6C-704A044EDE80}"/>
              </a:ext>
            </a:extLst>
          </p:cNvPr>
          <p:cNvSpPr/>
          <p:nvPr/>
        </p:nvSpPr>
        <p:spPr>
          <a:xfrm rot="10800000" flipV="1">
            <a:off x="899590" y="5094605"/>
            <a:ext cx="6951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Традиция добра</a:t>
            </a:r>
          </a:p>
          <a:p>
            <a:r>
              <a:rPr lang="ru-RU" dirty="0"/>
              <a:t>Традиции пионеров Беларуси</a:t>
            </a:r>
          </a:p>
          <a:p>
            <a:r>
              <a:rPr lang="ru-RU" dirty="0"/>
              <a:t>«Ни дня без добрых дел!» Пионеры всегда помогают тем, кому нужна помощь, ведь от каждого доброго дела мир вокруг становится чуточку счастливее, меняется к лучшему.</a:t>
            </a:r>
          </a:p>
        </p:txBody>
      </p:sp>
    </p:spTree>
    <p:extLst>
      <p:ext uri="{BB962C8B-B14F-4D97-AF65-F5344CB8AC3E}">
        <p14:creationId xmlns:p14="http://schemas.microsoft.com/office/powerpoint/2010/main" val="29442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548680"/>
            <a:ext cx="8595062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Белорусская республиканская           			       пионерская организация – 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FF0000"/>
                </a:solidFill>
              </a:rPr>
              <a:t>самая массовая детская организация Беларуси.</a:t>
            </a: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2"/>
                </a:solidFill>
              </a:rPr>
              <a:t>Члены ОО «БРПО» </a:t>
            </a:r>
            <a:r>
              <a:rPr lang="ru-RU" b="1" dirty="0"/>
              <a:t>используют единые знаки принадлежности к своей организации: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</a:t>
            </a:r>
            <a:r>
              <a:rPr lang="ru-RU" b="1" dirty="0">
                <a:solidFill>
                  <a:schemeClr val="accent2"/>
                </a:solidFill>
              </a:rPr>
              <a:t>октябрята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– октябрятский значок,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2"/>
                </a:solidFill>
              </a:rPr>
              <a:t>     </a:t>
            </a:r>
            <a:r>
              <a:rPr lang="ru-RU" b="1" dirty="0">
                <a:solidFill>
                  <a:schemeClr val="accent2"/>
                </a:solidFill>
              </a:rPr>
              <a:t>пионеры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– пионерский галстук и значок,    	     пионерские дружины, районные, 		  	     областные и республиканская советы– 						пионерские знамена.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377311-332A-4916-BF24-6E637866A467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33F267-3979-4A5F-9CF1-6C74B0291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" y="116632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Пионерские праздники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484784"/>
            <a:ext cx="8784976" cy="46085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  13 сентября – День рождения БРПО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 8 февраля – День юного героя - антифашиста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 15 марта – День конституции РБ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 9 мая – День Великой Победы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 19 мая – День пионерской дружбы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 20 июня – День пионерского костра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50DD3B-0650-4D47-B057-4C9F630E2A66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EBC7F-0A6C-4030-992A-3A8952B69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Я_ПИОНЕР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84784"/>
            <a:ext cx="4496109" cy="4608512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25B602-AD18-4E26-9BD1-A7EC92041F76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9A7D5-BCAB-422C-A7C0-2501A025D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trela\Desktop\6CmLSaoFNN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91FAED-FBD3-4299-B01D-DC51F49EB297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36B04-63CF-4CF2-9A04-69B265445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57" y="5147050"/>
            <a:ext cx="1547609" cy="15476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06BD39-5855-49C4-B136-10B3C794F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04" y="1860094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F35652-3C2D-4BE6-9CBE-2D1B6DE25AFE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CA87E2-0CFE-4970-B0C6-090CF110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A9C0A-E5B1-4AC9-826D-6114EC38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80" y="634380"/>
            <a:ext cx="558924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EC893A-D546-4BEB-BFE7-6756ECD156B1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AE59D8-DBB6-4501-AAF6-E35A4706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E2AE8-C812-4B90-B20C-FEDCF35A4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7489"/>
            <a:ext cx="602128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AACE4D-BF8F-4877-B909-4AB3B172D172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066EB-7ADB-4C5B-838C-DB329F0D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49468"/>
            <a:ext cx="1547609" cy="154760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049AB0-2075-48B7-95D3-0D2DBDA3A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6610" cy="412245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0F0679-909F-4EC8-A748-8C103F543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7072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МЫ ПОМНИМ!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МЫ ГОРДИМСЯ!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6AF8CE-26F6-4419-8520-AD3A6F48A33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47AB8-F46B-4D05-B316-7C59DD68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FF9C4-7978-4B1E-B1C1-4B5FE4A9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237306"/>
            <a:ext cx="3498322" cy="262374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5396369-F242-4AA9-BBBA-CE2C4EA70F6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398875" flipH="1" flipV="1">
            <a:off x="10764687" y="3284984"/>
            <a:ext cx="144015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6EE8A0-4CBE-43EB-B6CB-270D09D3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88" y="1340768"/>
            <a:ext cx="4187957" cy="31409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25F93-097D-4944-84FF-EC1CC3A87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278" y="4198887"/>
            <a:ext cx="1920999" cy="25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    Наша пионерская дружина носит имя женщины-красноармейца диверсионно-разведывательной группы штаба Западного фронта.</a:t>
            </a: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Зоя Анатольевна Космодемьянская родилась 13 сентября 1923 года в селе Осино-Гай ныне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Гавриловского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района Тамбовской области, в семье учителей Анатолия Петровича и Любови Тимофеевны Космодемьянских.  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4DCD3F-2277-4044-84C3-0ADE1B637C2E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A165C-7725-474D-B59A-1F4FEEA1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65767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strela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496903"/>
            <a:ext cx="5117396" cy="28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5E2F73-ED70-4E4D-9EEC-279C1441A0CF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5FF91-CC69-4950-B868-D88F16F1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FA0BDA7-752D-418D-A326-632F23F5A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" y="116632"/>
            <a:ext cx="3672408" cy="3672408"/>
          </a:xfrm>
        </p:spPr>
      </p:pic>
    </p:spTree>
    <p:extLst>
      <p:ext uri="{BB962C8B-B14F-4D97-AF65-F5344CB8AC3E}">
        <p14:creationId xmlns:p14="http://schemas.microsoft.com/office/powerpoint/2010/main" val="1343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63F17C-C558-4C74-A7B5-52ABDF6E323F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3FE96-0CF4-490E-9C93-04C38811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2D12C1-A835-4AB1-9B40-E4D98A80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" y="98630"/>
            <a:ext cx="4440493" cy="33303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4A652-4F01-4131-947C-A5087186B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64" y="3534927"/>
            <a:ext cx="4182218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029478" cy="534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strela\Desktop\загруженн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56" y="188640"/>
            <a:ext cx="1171455" cy="21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607C57-7FB1-45A7-BDC5-ABB909903C43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56D57-E6EF-4A49-A5B9-E4975A47F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06" y="5310391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440160"/>
          </a:xfrm>
        </p:spPr>
        <p:txBody>
          <a:bodyPr>
            <a:noAutofit/>
          </a:bodyPr>
          <a:lstStyle/>
          <a:p>
            <a:br>
              <a:rPr lang="ru-RU" sz="4800" b="1" dirty="0">
                <a:solidFill>
                  <a:srgbClr val="04374A"/>
                </a:solidFill>
              </a:rPr>
            </a:br>
            <a:r>
              <a:rPr lang="ru-RU" b="1" dirty="0">
                <a:solidFill>
                  <a:srgbClr val="04374A"/>
                </a:solidFill>
              </a:rPr>
              <a:t> Космодемьянская</a:t>
            </a:r>
            <a:br>
              <a:rPr lang="ru-RU" b="1" dirty="0">
                <a:solidFill>
                  <a:srgbClr val="04374A"/>
                </a:solidFill>
              </a:rPr>
            </a:br>
            <a:r>
              <a:rPr lang="ru-RU" b="1" dirty="0">
                <a:solidFill>
                  <a:srgbClr val="04374A"/>
                </a:solidFill>
              </a:rPr>
              <a:t> Зоя Анатольевна</a:t>
            </a:r>
            <a:br>
              <a:rPr lang="ru-RU" b="1" dirty="0">
                <a:solidFill>
                  <a:srgbClr val="04374A"/>
                </a:solidFill>
              </a:rPr>
            </a:br>
            <a:r>
              <a:rPr lang="ru-RU" b="1" dirty="0">
                <a:solidFill>
                  <a:srgbClr val="04374A"/>
                </a:solidFill>
              </a:rPr>
              <a:t>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FF398E-8245-4F01-9A59-DB2D0ED2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45" y="1628800"/>
            <a:ext cx="3576790" cy="48691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0117DD-632D-4A41-962B-4285F4F72DAE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1C3D1F-0919-4F7B-B6C0-BD525027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       31 октября 1941 года  Зоя Космодемьянская в числе 2000 комсомольцев-добровольцев явилась к месту сбора в кинотеатре «Колизей» и оттуда была доставлена в диверсионную школу, став бойцом разведывательно-диверсионной части, официально носившей название «партизанской части 9903 штаба Западного фронта». Секретарь МГК комсомола А. Н.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Шелепин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и руководители разведывательно-диверсионной войсковой части № 9903 предупредили новобранцев, что участники операций по сути являются смертниками, так как ожидаемый ими уровень потерь разведывательно-диверсионных групп составлял 95 %, причём существенная часть диверсантов-новобранцев скорее всего погибнет от пыток немцев в случае попадания в плен, поэтому те, кто не согласны мучительно умереть, должны покинуть разведшколу. Космодемьянская, как и большинство её товарищей, остались в разведшколе. После короткого обучения продолжительностью три дня Зоя в составе группы была 4 ноября переброшена в район Волоколамска, где группа успешно справилась с заданием по минированию дороги.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8B6D4F-A438-455B-B54E-752BFB9C6F28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A4547-FCB1-4CB7-AB2A-F471EA63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46085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Фашисты для устрашения населения решили повесить Зою на глазах у всей деревни. Казнь состоялась 29 ноября 1941 г. Уже с петлей, накинутой на шею, Зоя успела крикнуть врагам: «Сколько нас не вешайте, всех не перевешаете, нас 170 миллионов. Но за меня вам наши товарищи отомстят». Тело Зои немцы долго не разрешали предать земле и глумились над ним. Только 1 января 1942 г. тело Зои Космодемьянской предали земле.</a:t>
            </a:r>
          </a:p>
          <a:p>
            <a:pPr marL="0" indent="0"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Зое Космодемьянской удалось прожить всего 18 лет. Но она, как и многие ее сверстники, положила свою юную жизнь на алтарь будущей и столь желанной Победы. Зоя Космодемьянская, личность возвышенная и романтичная, своей мучительной смертью она еще раз подтвердила истинность евангельской заповеди: «Нет выше подвига, чем душу свою положить за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други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своя».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602796-EFA3-472A-9FBE-52F7B4144D22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040D1-B07D-4D95-B755-A49411E5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16 февраля 1942 г. Зое Анатольевне Космодемьянской было посмертно присвоено звание Героя Советского Союза. Её именем названы улицы ряда городов, установлен памятник на Минском шоссе близ деревни Петрищево.</a:t>
            </a:r>
          </a:p>
          <a:p>
            <a:pPr marL="0" indent="0" algn="ctr">
              <a:buNone/>
            </a:pP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90B60E-44C7-481F-A8EC-DAF7732D0540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6222F-3D7E-4CD2-AFA5-F3C295CD6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46085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24494-FB54-4AE5-B738-3EA2DB8B6F9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7E56C-80D2-463E-BEAB-2CDE83B1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1E2AE5-28F4-4561-8719-0279C249F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42" y="2008390"/>
            <a:ext cx="5562364" cy="40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188" y="1382630"/>
            <a:ext cx="7776864" cy="4608512"/>
          </a:xfrm>
        </p:spPr>
        <p:txBody>
          <a:bodyPr/>
          <a:lstStyle/>
          <a:p>
            <a:pPr fontAlgn="base"/>
            <a:r>
              <a:rPr lang="ru-RU" b="1" dirty="0">
                <a:solidFill>
                  <a:srgbClr val="144182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Октябрята – активные ребята.</a:t>
            </a:r>
            <a:endParaRPr lang="ru-RU" b="1" dirty="0">
              <a:solidFill>
                <a:srgbClr val="545454"/>
              </a:solidFill>
              <a:latin typeface="Roboto"/>
            </a:endParaRPr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24494-FB54-4AE5-B738-3EA2DB8B6F9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7E56C-80D2-463E-BEAB-2CDE83B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F6D489-778D-4818-B0A8-97BC4AEEA7CE}"/>
              </a:ext>
            </a:extLst>
          </p:cNvPr>
          <p:cNvSpPr/>
          <p:nvPr/>
        </p:nvSpPr>
        <p:spPr>
          <a:xfrm>
            <a:off x="107504" y="2022334"/>
            <a:ext cx="6750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                          Правила октябрят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будущие пионеры.</a:t>
            </a:r>
          </a:p>
          <a:p>
            <a:r>
              <a:rPr lang="ru-RU" dirty="0"/>
              <a:t>Октябренок, не забудь –</a:t>
            </a:r>
          </a:p>
          <a:p>
            <a:r>
              <a:rPr lang="ru-RU" dirty="0"/>
              <a:t>В пионеры держишь путь.</a:t>
            </a:r>
          </a:p>
          <a:p>
            <a:endParaRPr lang="ru-RU" dirty="0"/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активные ребята.</a:t>
            </a:r>
          </a:p>
          <a:p>
            <a:r>
              <a:rPr lang="ru-RU" dirty="0"/>
              <a:t>Вместе весело живем,</a:t>
            </a:r>
          </a:p>
          <a:p>
            <a:r>
              <a:rPr lang="ru-RU" dirty="0"/>
              <a:t>Мы читаем, играем, рисуем и поем.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D360C4-9440-43E0-A559-79EF91888C8B}"/>
              </a:ext>
            </a:extLst>
          </p:cNvPr>
          <p:cNvSpPr/>
          <p:nvPr/>
        </p:nvSpPr>
        <p:spPr>
          <a:xfrm>
            <a:off x="5148064" y="2644491"/>
            <a:ext cx="3823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спортивные ребята.</a:t>
            </a:r>
          </a:p>
          <a:p>
            <a:r>
              <a:rPr lang="ru-RU" dirty="0"/>
              <a:t>Ровным строем на площадку</a:t>
            </a:r>
          </a:p>
          <a:p>
            <a:r>
              <a:rPr lang="ru-RU" dirty="0"/>
              <a:t>Мы выходим на зарядку.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5C675D-E1FF-478E-A223-E430F88E2404}"/>
              </a:ext>
            </a:extLst>
          </p:cNvPr>
          <p:cNvSpPr/>
          <p:nvPr/>
        </p:nvSpPr>
        <p:spPr>
          <a:xfrm>
            <a:off x="5220072" y="38274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отважные ребята.</a:t>
            </a:r>
          </a:p>
          <a:p>
            <a:r>
              <a:rPr lang="ru-RU" dirty="0"/>
              <a:t>Как страны родной герои,</a:t>
            </a:r>
          </a:p>
          <a:p>
            <a:r>
              <a:rPr lang="ru-RU" dirty="0"/>
              <a:t>Жизнь свою хотим построить.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34DB3D-AE0E-4160-8A72-28D9B382E4F8}"/>
              </a:ext>
            </a:extLst>
          </p:cNvPr>
          <p:cNvSpPr/>
          <p:nvPr/>
        </p:nvSpPr>
        <p:spPr>
          <a:xfrm rot="10800000" flipV="1">
            <a:off x="1110377" y="4422991"/>
            <a:ext cx="4446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дружные ребята.</a:t>
            </a:r>
          </a:p>
          <a:p>
            <a:r>
              <a:rPr lang="ru-RU" dirty="0"/>
              <a:t>Никогда, нигде, ни в чем</a:t>
            </a:r>
          </a:p>
          <a:p>
            <a:r>
              <a:rPr lang="ru-RU" dirty="0"/>
              <a:t>Мы друзей не подведем.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2CBF12-0668-4F29-A07E-509F8F7DE94E}"/>
              </a:ext>
            </a:extLst>
          </p:cNvPr>
          <p:cNvSpPr/>
          <p:nvPr/>
        </p:nvSpPr>
        <p:spPr>
          <a:xfrm rot="10800000" flipV="1">
            <a:off x="4806624" y="4816496"/>
            <a:ext cx="4446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Октябрята – веселые ребята.</a:t>
            </a:r>
          </a:p>
          <a:p>
            <a:r>
              <a:rPr lang="ru-RU" dirty="0"/>
              <a:t>Наши песни, танцы, смех</a:t>
            </a:r>
          </a:p>
          <a:p>
            <a:r>
              <a:rPr lang="ru-RU" dirty="0"/>
              <a:t>Делим поровну на всех.</a:t>
            </a:r>
          </a:p>
        </p:txBody>
      </p:sp>
    </p:spTree>
    <p:extLst>
      <p:ext uri="{BB962C8B-B14F-4D97-AF65-F5344CB8AC3E}">
        <p14:creationId xmlns:p14="http://schemas.microsoft.com/office/powerpoint/2010/main" val="35650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46085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24494-FB54-4AE5-B738-3EA2DB8B6F9A}"/>
              </a:ext>
            </a:extLst>
          </p:cNvPr>
          <p:cNvSpPr/>
          <p:nvPr/>
        </p:nvSpPr>
        <p:spPr>
          <a:xfrm>
            <a:off x="7333874" y="6532923"/>
            <a:ext cx="1728192" cy="28803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7E56C-80D2-463E-BEAB-2CDE83B1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5229200"/>
            <a:ext cx="1547609" cy="15476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EECDE4-2E8C-4DF7-A840-732D7E289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988840"/>
            <a:ext cx="6113291" cy="37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832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inherit</vt:lpstr>
      <vt:lpstr>Roboto</vt:lpstr>
      <vt:lpstr>Wingdings</vt:lpstr>
      <vt:lpstr>Тема Office</vt:lpstr>
      <vt:lpstr>Пионерская дружина                         имени  Зои Космодемьянской    Средней школы № 75                 г. Гомеля  </vt:lpstr>
      <vt:lpstr>Презентация PowerPoint</vt:lpstr>
      <vt:lpstr>  Космодемьянская  Зоя Анатольевна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Пионерские праздники</vt:lpstr>
      <vt:lpstr>             #Я_ПИОНЕР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ПОМНИМ!  МЫ ГОРДИМСЯ!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Анастасия Комарова</cp:lastModifiedBy>
  <cp:revision>904</cp:revision>
  <dcterms:created xsi:type="dcterms:W3CDTF">2018-02-25T09:09:03Z</dcterms:created>
  <dcterms:modified xsi:type="dcterms:W3CDTF">2023-02-02T13:34:03Z</dcterms:modified>
</cp:coreProperties>
</file>